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1" r:id="rId3"/>
    <p:sldId id="257" r:id="rId4"/>
    <p:sldId id="258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79" d="100"/>
          <a:sy n="79" d="100"/>
        </p:scale>
        <p:origin x="120" y="19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7D8BB-CA53-4373-87CB-9481ED88C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386EDF-3CC0-494F-93EE-5A3CF9CDDB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DE933-7043-4BB5-879B-6450EB4B6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AB4B2-C178-4CFB-AA68-BEC79C5BABD9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D5C4B-CD37-42F5-A49C-46A0EB4C8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39EC6-A067-4E25-906D-50A8BB0A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7491B-8D32-46B5-9529-C2A18283B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397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B4000-9200-41F0-AAE4-C94293322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9A1605-C200-42D1-BE36-F6C2F1D167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2F29E-1971-484E-BBBA-1325AAF07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AB4B2-C178-4CFB-AA68-BEC79C5BABD9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B1689-7F6A-4ABB-8069-BD206AFB7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5E53C-499D-4E8B-8D32-4D98EFFE4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7491B-8D32-46B5-9529-C2A18283B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924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23C701-1B5F-4478-85FD-4196E7A9E6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B3329F-151E-44ED-8348-2FDBBA3AFA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229AA-EB72-4E04-9E29-ABA4DF32C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AB4B2-C178-4CFB-AA68-BEC79C5BABD9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23F00-0066-447C-B4BC-ED93A99D6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F8F6C7-95AD-4AD2-93C8-8996E1541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7491B-8D32-46B5-9529-C2A18283B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097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971BA-68C0-4B4F-8778-8702C9E7B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9210D-3B1C-4E45-8AA9-CCB838CA1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19BE6E-2482-467A-BDD1-35AAF7D6C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AB4B2-C178-4CFB-AA68-BEC79C5BABD9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5A777-6282-49B5-BCF0-EDCF07B9E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D34A6-CDB5-4B23-A627-333B443E4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7491B-8D32-46B5-9529-C2A18283B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097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742DC-7A37-426B-A2F7-4C04F2D0E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B746A8-3F2F-48D8-B004-D3844A006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1E80A-EC29-4C97-A3E4-CC9122A4D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AB4B2-C178-4CFB-AA68-BEC79C5BABD9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62FF5-8619-4AE2-950B-6A22F687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083A4-AC00-4F19-8E0C-3F62B3560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7491B-8D32-46B5-9529-C2A18283B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155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DAA1D-C240-4DBF-888D-7F49880E9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4BC53-F7C5-4304-AA77-100E8DA82F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0EC945-3944-4B0C-8FF0-2D436F1EA0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4AA578-C0CA-4498-B86F-9BAB10151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AB4B2-C178-4CFB-AA68-BEC79C5BABD9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F979C8-BBB1-4756-BFDF-1318E526A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E3BA04-BD3B-4B5B-A95B-DCA548244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7491B-8D32-46B5-9529-C2A18283B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905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3A852-46FA-4F4D-9FED-8C978C8F2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3D96A-BFF7-41BD-B928-CA3798206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99742B-DD4D-4633-9FBD-9BC57DC86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CBE44B-6F30-4878-9CFD-DFE59DA3C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F09992-9512-4275-A197-5E6D756D90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895425-8C71-49AC-997C-6F658BA12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AB4B2-C178-4CFB-AA68-BEC79C5BABD9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4C3271-4B75-424D-B34A-2567F87A1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81DB8C-2437-4D14-A670-067ED84A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7491B-8D32-46B5-9529-C2A18283B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653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FC1B3-9BB2-4777-ADAD-416F7B5D5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060E9F-4BF9-44EE-B396-DF86F1B04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AB4B2-C178-4CFB-AA68-BEC79C5BABD9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3DFB51-6D81-4A51-A002-1256EBB9F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B2BF70-112C-4DC9-BA1F-130B15E72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7491B-8D32-46B5-9529-C2A18283B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329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D18AB0-16EF-4740-9D45-DB2B97CD4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AB4B2-C178-4CFB-AA68-BEC79C5BABD9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628CE3-5A77-423A-B593-B532A8121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E22272-4303-4DCA-8A94-1F5E59866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7491B-8D32-46B5-9529-C2A18283B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39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957A8-4AA7-4E87-B631-78A732143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6CDAA-851D-47B4-835B-13F480E44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84E539-9A0D-4D86-BF42-D244E04FF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3610F6-6E11-46B2-A7D5-46CE36E0A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AB4B2-C178-4CFB-AA68-BEC79C5BABD9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81DC5A-0115-4ECD-8C57-4397BD5C6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78A9AA-414A-4BF5-A50E-5634CF347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7491B-8D32-46B5-9529-C2A18283B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668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DC2D3-AB80-43AA-BFB4-47B8D7035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38F365-439D-47C8-A56F-3938EEBC27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AC748B-A63C-4BE8-B898-90029102B3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B6F63E-864D-4E0A-AAFC-8E3068932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AB4B2-C178-4CFB-AA68-BEC79C5BABD9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A20888-DFC6-402D-B5B1-5265CA193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F21E55-DC89-42D9-9159-AE628E606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7491B-8D32-46B5-9529-C2A18283B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027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178276-029A-4F6B-A409-4D5962BA0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44548-7715-4DDE-AC00-20E48668F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A1CED-786E-4843-B035-8D757AE49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AB4B2-C178-4CFB-AA68-BEC79C5BABD9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D358D4-C069-4DFA-A3D4-2D657CB39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EC92A-9D46-484D-A656-667EFC21FE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7491B-8D32-46B5-9529-C2A18283B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729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t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ages-na.ssl-images-amazon.com/images/I/918jSh-0FbL._SL1500_.jpg">
            <a:extLst>
              <a:ext uri="{FF2B5EF4-FFF2-40B4-BE49-F238E27FC236}">
                <a16:creationId xmlns:a16="http://schemas.microsoft.com/office/drawing/2014/main" id="{37F151F9-F352-4839-9C9A-1FC47C93DE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25" t="5886" r="27673" b="14154"/>
          <a:stretch/>
        </p:blipFill>
        <p:spPr bwMode="auto">
          <a:xfrm>
            <a:off x="3028949" y="705970"/>
            <a:ext cx="1459007" cy="174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_248_2.jpg">
            <a:extLst>
              <a:ext uri="{FF2B5EF4-FFF2-40B4-BE49-F238E27FC236}">
                <a16:creationId xmlns:a16="http://schemas.microsoft.com/office/drawing/2014/main" id="{2F92B28D-50AD-403B-A41B-9620C2A6D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0316" y="0"/>
            <a:ext cx="3781684" cy="218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5C6586-C79F-4043-8A59-602F94A492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2" t="11436" r="11980" b="13307"/>
          <a:stretch/>
        </p:blipFill>
        <p:spPr>
          <a:xfrm>
            <a:off x="1663164" y="2608336"/>
            <a:ext cx="4176981" cy="407335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4EFAE2E-F5F1-46DF-8090-B85CCA0C8E68}"/>
              </a:ext>
            </a:extLst>
          </p:cNvPr>
          <p:cNvCxnSpPr>
            <a:cxnSpLocks/>
          </p:cNvCxnSpPr>
          <p:nvPr/>
        </p:nvCxnSpPr>
        <p:spPr>
          <a:xfrm>
            <a:off x="4356847" y="1090385"/>
            <a:ext cx="383783" cy="0"/>
          </a:xfrm>
          <a:prstGeom prst="line">
            <a:avLst/>
          </a:prstGeom>
          <a:ln w="28575">
            <a:solidFill>
              <a:srgbClr val="FF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ED835F8-6D34-40DD-8BB1-4EC9C7DB6276}"/>
              </a:ext>
            </a:extLst>
          </p:cNvPr>
          <p:cNvCxnSpPr>
            <a:cxnSpLocks/>
          </p:cNvCxnSpPr>
          <p:nvPr/>
        </p:nvCxnSpPr>
        <p:spPr>
          <a:xfrm>
            <a:off x="4740630" y="1097248"/>
            <a:ext cx="0" cy="308496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8078D7-14B7-4F5F-80C0-4C9EBEE3A090}"/>
              </a:ext>
            </a:extLst>
          </p:cNvPr>
          <p:cNvCxnSpPr>
            <a:cxnSpLocks/>
          </p:cNvCxnSpPr>
          <p:nvPr/>
        </p:nvCxnSpPr>
        <p:spPr>
          <a:xfrm>
            <a:off x="1915568" y="4182211"/>
            <a:ext cx="2825062" cy="0"/>
          </a:xfrm>
          <a:prstGeom prst="line">
            <a:avLst/>
          </a:prstGeom>
          <a:ln w="28575">
            <a:solidFill>
              <a:srgbClr val="FF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CCE777C-BAC6-47F8-82D2-9D97EC8DB30E}"/>
              </a:ext>
            </a:extLst>
          </p:cNvPr>
          <p:cNvCxnSpPr>
            <a:cxnSpLocks/>
          </p:cNvCxnSpPr>
          <p:nvPr/>
        </p:nvCxnSpPr>
        <p:spPr>
          <a:xfrm>
            <a:off x="4356847" y="1292266"/>
            <a:ext cx="295123" cy="0"/>
          </a:xfrm>
          <a:prstGeom prst="line">
            <a:avLst/>
          </a:prstGeom>
          <a:ln w="28575">
            <a:solidFill>
              <a:srgbClr val="0070C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DB64A5-345A-4B64-B8B0-0D7ED0B3460C}"/>
              </a:ext>
            </a:extLst>
          </p:cNvPr>
          <p:cNvCxnSpPr>
            <a:cxnSpLocks/>
          </p:cNvCxnSpPr>
          <p:nvPr/>
        </p:nvCxnSpPr>
        <p:spPr>
          <a:xfrm>
            <a:off x="4653295" y="1292266"/>
            <a:ext cx="0" cy="2498061"/>
          </a:xfrm>
          <a:prstGeom prst="line">
            <a:avLst/>
          </a:prstGeom>
          <a:ln w="28575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B3C6F1E-72F7-455F-B16F-F4E0AF25B681}"/>
              </a:ext>
            </a:extLst>
          </p:cNvPr>
          <p:cNvCxnSpPr>
            <a:cxnSpLocks/>
          </p:cNvCxnSpPr>
          <p:nvPr/>
        </p:nvCxnSpPr>
        <p:spPr>
          <a:xfrm>
            <a:off x="1982314" y="1292266"/>
            <a:ext cx="2243940" cy="0"/>
          </a:xfrm>
          <a:prstGeom prst="line">
            <a:avLst/>
          </a:prstGeom>
          <a:ln w="28575">
            <a:solidFill>
              <a:srgbClr val="92D05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648FF39-9E7A-436C-93B7-CEFF1DACF564}"/>
              </a:ext>
            </a:extLst>
          </p:cNvPr>
          <p:cNvCxnSpPr>
            <a:cxnSpLocks/>
          </p:cNvCxnSpPr>
          <p:nvPr/>
        </p:nvCxnSpPr>
        <p:spPr>
          <a:xfrm>
            <a:off x="2067891" y="1490852"/>
            <a:ext cx="2158363" cy="0"/>
          </a:xfrm>
          <a:prstGeom prst="line">
            <a:avLst/>
          </a:prstGeom>
          <a:ln w="28575">
            <a:solidFill>
              <a:srgbClr val="7030A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F483F9F-EDFD-40DE-8EAB-D845F5DEF257}"/>
              </a:ext>
            </a:extLst>
          </p:cNvPr>
          <p:cNvSpPr txBox="1"/>
          <p:nvPr/>
        </p:nvSpPr>
        <p:spPr>
          <a:xfrm>
            <a:off x="4823367" y="1172253"/>
            <a:ext cx="846707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5V</a:t>
            </a:r>
          </a:p>
          <a:p>
            <a:r>
              <a:rPr lang="en-US" sz="1600" b="1" dirty="0">
                <a:solidFill>
                  <a:srgbClr val="0070C0"/>
                </a:solidFill>
              </a:rPr>
              <a:t>GND</a:t>
            </a:r>
          </a:p>
          <a:p>
            <a:r>
              <a:rPr lang="en-US" sz="1600" b="1" dirty="0">
                <a:solidFill>
                  <a:srgbClr val="92D050"/>
                </a:solidFill>
              </a:rPr>
              <a:t>I2C SCL</a:t>
            </a:r>
          </a:p>
          <a:p>
            <a:r>
              <a:rPr lang="en-US" sz="1600" b="1" dirty="0">
                <a:solidFill>
                  <a:srgbClr val="7030A0"/>
                </a:solidFill>
              </a:rPr>
              <a:t>I2C SDA</a:t>
            </a:r>
          </a:p>
          <a:p>
            <a:endParaRPr lang="en-US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248B034-16A8-4313-ABB8-446FA34B2B3B}"/>
              </a:ext>
            </a:extLst>
          </p:cNvPr>
          <p:cNvCxnSpPr>
            <a:cxnSpLocks/>
          </p:cNvCxnSpPr>
          <p:nvPr/>
        </p:nvCxnSpPr>
        <p:spPr>
          <a:xfrm>
            <a:off x="1844017" y="3790327"/>
            <a:ext cx="2807953" cy="0"/>
          </a:xfrm>
          <a:prstGeom prst="line">
            <a:avLst/>
          </a:prstGeom>
          <a:ln w="28575">
            <a:solidFill>
              <a:srgbClr val="0070C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2678F69-599D-4520-96C8-5AC07F304173}"/>
              </a:ext>
            </a:extLst>
          </p:cNvPr>
          <p:cNvCxnSpPr>
            <a:cxnSpLocks/>
          </p:cNvCxnSpPr>
          <p:nvPr/>
        </p:nvCxnSpPr>
        <p:spPr>
          <a:xfrm flipV="1">
            <a:off x="1844017" y="3548694"/>
            <a:ext cx="0" cy="241633"/>
          </a:xfrm>
          <a:prstGeom prst="line">
            <a:avLst/>
          </a:prstGeom>
          <a:ln w="28575">
            <a:solidFill>
              <a:srgbClr val="0070C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9ACFD0A-9968-4A5F-A376-97F0475E4ED0}"/>
              </a:ext>
            </a:extLst>
          </p:cNvPr>
          <p:cNvSpPr txBox="1"/>
          <p:nvPr/>
        </p:nvSpPr>
        <p:spPr>
          <a:xfrm>
            <a:off x="440514" y="39379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I2C 1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8D07C24-1C97-46A8-B144-A97BC561CAA6}"/>
              </a:ext>
            </a:extLst>
          </p:cNvPr>
          <p:cNvCxnSpPr>
            <a:cxnSpLocks/>
          </p:cNvCxnSpPr>
          <p:nvPr/>
        </p:nvCxnSpPr>
        <p:spPr>
          <a:xfrm>
            <a:off x="2067891" y="1490852"/>
            <a:ext cx="0" cy="2057841"/>
          </a:xfrm>
          <a:prstGeom prst="line">
            <a:avLst/>
          </a:prstGeom>
          <a:ln w="28575">
            <a:solidFill>
              <a:srgbClr val="7030A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465AC7E-FF02-40B5-9BF1-62BD0BCD4B1E}"/>
              </a:ext>
            </a:extLst>
          </p:cNvPr>
          <p:cNvCxnSpPr>
            <a:cxnSpLocks/>
          </p:cNvCxnSpPr>
          <p:nvPr/>
        </p:nvCxnSpPr>
        <p:spPr>
          <a:xfrm>
            <a:off x="1982314" y="1292266"/>
            <a:ext cx="0" cy="2256435"/>
          </a:xfrm>
          <a:prstGeom prst="line">
            <a:avLst/>
          </a:prstGeom>
          <a:ln w="28575">
            <a:solidFill>
              <a:srgbClr val="92D05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" name="Picture 1023">
            <a:extLst>
              <a:ext uri="{FF2B5EF4-FFF2-40B4-BE49-F238E27FC236}">
                <a16:creationId xmlns:a16="http://schemas.microsoft.com/office/drawing/2014/main" id="{D35F2082-8134-4522-95D2-DA9BCFD2B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0316" y="3669510"/>
            <a:ext cx="142875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88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ages-na.ssl-images-amazon.com/images/I/918jSh-0FbL._SL1500_.jpg">
            <a:extLst>
              <a:ext uri="{FF2B5EF4-FFF2-40B4-BE49-F238E27FC236}">
                <a16:creationId xmlns:a16="http://schemas.microsoft.com/office/drawing/2014/main" id="{37F151F9-F352-4839-9C9A-1FC47C93DE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25" t="5886" r="27673" b="14154"/>
          <a:stretch/>
        </p:blipFill>
        <p:spPr bwMode="auto">
          <a:xfrm>
            <a:off x="3028949" y="705970"/>
            <a:ext cx="1459007" cy="174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_248_2.jpg">
            <a:extLst>
              <a:ext uri="{FF2B5EF4-FFF2-40B4-BE49-F238E27FC236}">
                <a16:creationId xmlns:a16="http://schemas.microsoft.com/office/drawing/2014/main" id="{2F92B28D-50AD-403B-A41B-9620C2A6D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0316" y="0"/>
            <a:ext cx="3781684" cy="218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5C6586-C79F-4043-8A59-602F94A492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2" t="11436" r="11980" b="13307"/>
          <a:stretch/>
        </p:blipFill>
        <p:spPr>
          <a:xfrm>
            <a:off x="1663164" y="2608336"/>
            <a:ext cx="4176981" cy="407335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4EFAE2E-F5F1-46DF-8090-B85CCA0C8E68}"/>
              </a:ext>
            </a:extLst>
          </p:cNvPr>
          <p:cNvCxnSpPr>
            <a:cxnSpLocks/>
          </p:cNvCxnSpPr>
          <p:nvPr/>
        </p:nvCxnSpPr>
        <p:spPr>
          <a:xfrm>
            <a:off x="4356847" y="1090385"/>
            <a:ext cx="383783" cy="0"/>
          </a:xfrm>
          <a:prstGeom prst="line">
            <a:avLst/>
          </a:prstGeom>
          <a:ln w="28575">
            <a:solidFill>
              <a:srgbClr val="FF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ED835F8-6D34-40DD-8BB1-4EC9C7DB6276}"/>
              </a:ext>
            </a:extLst>
          </p:cNvPr>
          <p:cNvCxnSpPr>
            <a:cxnSpLocks/>
          </p:cNvCxnSpPr>
          <p:nvPr/>
        </p:nvCxnSpPr>
        <p:spPr>
          <a:xfrm>
            <a:off x="4740630" y="1097248"/>
            <a:ext cx="0" cy="39526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8078D7-14B7-4F5F-80C0-4C9EBEE3A090}"/>
              </a:ext>
            </a:extLst>
          </p:cNvPr>
          <p:cNvCxnSpPr>
            <a:cxnSpLocks/>
          </p:cNvCxnSpPr>
          <p:nvPr/>
        </p:nvCxnSpPr>
        <p:spPr>
          <a:xfrm>
            <a:off x="4325205" y="5049892"/>
            <a:ext cx="415425" cy="0"/>
          </a:xfrm>
          <a:prstGeom prst="line">
            <a:avLst/>
          </a:prstGeom>
          <a:ln w="28575">
            <a:solidFill>
              <a:srgbClr val="FF000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CCE777C-BAC6-47F8-82D2-9D97EC8DB30E}"/>
              </a:ext>
            </a:extLst>
          </p:cNvPr>
          <p:cNvCxnSpPr>
            <a:cxnSpLocks/>
          </p:cNvCxnSpPr>
          <p:nvPr/>
        </p:nvCxnSpPr>
        <p:spPr>
          <a:xfrm>
            <a:off x="4356847" y="1292266"/>
            <a:ext cx="295123" cy="0"/>
          </a:xfrm>
          <a:prstGeom prst="line">
            <a:avLst/>
          </a:prstGeom>
          <a:ln w="28575">
            <a:solidFill>
              <a:srgbClr val="0070C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DB64A5-345A-4B64-B8B0-0D7ED0B3460C}"/>
              </a:ext>
            </a:extLst>
          </p:cNvPr>
          <p:cNvCxnSpPr>
            <a:cxnSpLocks/>
          </p:cNvCxnSpPr>
          <p:nvPr/>
        </p:nvCxnSpPr>
        <p:spPr>
          <a:xfrm>
            <a:off x="4653295" y="1292266"/>
            <a:ext cx="0" cy="4391705"/>
          </a:xfrm>
          <a:prstGeom prst="line">
            <a:avLst/>
          </a:prstGeom>
          <a:ln w="28575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B3C6F1E-72F7-455F-B16F-F4E0AF25B681}"/>
              </a:ext>
            </a:extLst>
          </p:cNvPr>
          <p:cNvCxnSpPr>
            <a:cxnSpLocks/>
          </p:cNvCxnSpPr>
          <p:nvPr/>
        </p:nvCxnSpPr>
        <p:spPr>
          <a:xfrm>
            <a:off x="2883364" y="1292266"/>
            <a:ext cx="1342890" cy="0"/>
          </a:xfrm>
          <a:prstGeom prst="line">
            <a:avLst/>
          </a:prstGeom>
          <a:ln w="28575">
            <a:solidFill>
              <a:srgbClr val="92D05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648FF39-9E7A-436C-93B7-CEFF1DACF564}"/>
              </a:ext>
            </a:extLst>
          </p:cNvPr>
          <p:cNvCxnSpPr>
            <a:cxnSpLocks/>
          </p:cNvCxnSpPr>
          <p:nvPr/>
        </p:nvCxnSpPr>
        <p:spPr>
          <a:xfrm>
            <a:off x="2955593" y="1490852"/>
            <a:ext cx="1270661" cy="0"/>
          </a:xfrm>
          <a:prstGeom prst="line">
            <a:avLst/>
          </a:prstGeom>
          <a:ln w="28575">
            <a:solidFill>
              <a:srgbClr val="7030A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46424BA-32A9-4933-BFCE-03521C321B51}"/>
              </a:ext>
            </a:extLst>
          </p:cNvPr>
          <p:cNvCxnSpPr>
            <a:cxnSpLocks/>
          </p:cNvCxnSpPr>
          <p:nvPr/>
        </p:nvCxnSpPr>
        <p:spPr>
          <a:xfrm>
            <a:off x="2955593" y="1480169"/>
            <a:ext cx="0" cy="4203802"/>
          </a:xfrm>
          <a:prstGeom prst="line">
            <a:avLst/>
          </a:prstGeom>
          <a:ln w="28575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F483F9F-EDFD-40DE-8EAB-D845F5DEF257}"/>
              </a:ext>
            </a:extLst>
          </p:cNvPr>
          <p:cNvSpPr txBox="1"/>
          <p:nvPr/>
        </p:nvSpPr>
        <p:spPr>
          <a:xfrm>
            <a:off x="1742861" y="1090385"/>
            <a:ext cx="846707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5V</a:t>
            </a:r>
          </a:p>
          <a:p>
            <a:r>
              <a:rPr lang="en-US" sz="1600" b="1" dirty="0">
                <a:solidFill>
                  <a:srgbClr val="0070C0"/>
                </a:solidFill>
              </a:rPr>
              <a:t>GND</a:t>
            </a:r>
          </a:p>
          <a:p>
            <a:r>
              <a:rPr lang="en-US" sz="1600" b="1" dirty="0">
                <a:solidFill>
                  <a:srgbClr val="92D050"/>
                </a:solidFill>
              </a:rPr>
              <a:t>I2C SCL</a:t>
            </a:r>
          </a:p>
          <a:p>
            <a:r>
              <a:rPr lang="en-US" sz="1600" b="1" dirty="0">
                <a:solidFill>
                  <a:srgbClr val="7030A0"/>
                </a:solidFill>
              </a:rPr>
              <a:t>I2C SDA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5F47E2-24E4-4064-8834-FA07C06A98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7069" y="3542199"/>
            <a:ext cx="3621384" cy="2804018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23CC980-3DA3-4140-A68D-0E59F55F7DF1}"/>
              </a:ext>
            </a:extLst>
          </p:cNvPr>
          <p:cNvCxnSpPr>
            <a:cxnSpLocks/>
          </p:cNvCxnSpPr>
          <p:nvPr/>
        </p:nvCxnSpPr>
        <p:spPr>
          <a:xfrm>
            <a:off x="2883364" y="1292266"/>
            <a:ext cx="0" cy="4481135"/>
          </a:xfrm>
          <a:prstGeom prst="line">
            <a:avLst/>
          </a:prstGeom>
          <a:ln w="28575">
            <a:solidFill>
              <a:srgbClr val="92D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248B034-16A8-4313-ABB8-446FA34B2B3B}"/>
              </a:ext>
            </a:extLst>
          </p:cNvPr>
          <p:cNvCxnSpPr>
            <a:cxnSpLocks/>
          </p:cNvCxnSpPr>
          <p:nvPr/>
        </p:nvCxnSpPr>
        <p:spPr>
          <a:xfrm>
            <a:off x="3312397" y="5683971"/>
            <a:ext cx="1339573" cy="0"/>
          </a:xfrm>
          <a:prstGeom prst="line">
            <a:avLst/>
          </a:prstGeom>
          <a:ln w="28575">
            <a:solidFill>
              <a:srgbClr val="0070C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2678F69-599D-4520-96C8-5AC07F304173}"/>
              </a:ext>
            </a:extLst>
          </p:cNvPr>
          <p:cNvCxnSpPr>
            <a:cxnSpLocks/>
          </p:cNvCxnSpPr>
          <p:nvPr/>
        </p:nvCxnSpPr>
        <p:spPr>
          <a:xfrm flipV="1">
            <a:off x="3312397" y="5513094"/>
            <a:ext cx="0" cy="170877"/>
          </a:xfrm>
          <a:prstGeom prst="line">
            <a:avLst/>
          </a:prstGeom>
          <a:ln w="28575">
            <a:solidFill>
              <a:srgbClr val="0070C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9ACFD0A-9968-4A5F-A376-97F0475E4ED0}"/>
              </a:ext>
            </a:extLst>
          </p:cNvPr>
          <p:cNvSpPr txBox="1"/>
          <p:nvPr/>
        </p:nvSpPr>
        <p:spPr>
          <a:xfrm>
            <a:off x="440514" y="39379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I2C 2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8D07C24-1C97-46A8-B144-A97BC561CAA6}"/>
              </a:ext>
            </a:extLst>
          </p:cNvPr>
          <p:cNvCxnSpPr>
            <a:cxnSpLocks/>
          </p:cNvCxnSpPr>
          <p:nvPr/>
        </p:nvCxnSpPr>
        <p:spPr>
          <a:xfrm flipV="1">
            <a:off x="3175850" y="5513095"/>
            <a:ext cx="0" cy="170876"/>
          </a:xfrm>
          <a:prstGeom prst="line">
            <a:avLst/>
          </a:prstGeom>
          <a:ln w="28575">
            <a:solidFill>
              <a:srgbClr val="7030A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B6513CF-42AA-4D7E-ACD0-5C6A33B13871}"/>
              </a:ext>
            </a:extLst>
          </p:cNvPr>
          <p:cNvCxnSpPr>
            <a:cxnSpLocks/>
          </p:cNvCxnSpPr>
          <p:nvPr/>
        </p:nvCxnSpPr>
        <p:spPr>
          <a:xfrm>
            <a:off x="2955593" y="5683971"/>
            <a:ext cx="220257" cy="0"/>
          </a:xfrm>
          <a:prstGeom prst="line">
            <a:avLst/>
          </a:prstGeom>
          <a:ln w="28575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17CC194-B3E0-4601-A487-2272064A3E3D}"/>
              </a:ext>
            </a:extLst>
          </p:cNvPr>
          <p:cNvCxnSpPr>
            <a:cxnSpLocks/>
          </p:cNvCxnSpPr>
          <p:nvPr/>
        </p:nvCxnSpPr>
        <p:spPr>
          <a:xfrm>
            <a:off x="4325205" y="5049892"/>
            <a:ext cx="0" cy="387119"/>
          </a:xfrm>
          <a:prstGeom prst="line">
            <a:avLst/>
          </a:prstGeom>
          <a:ln w="28575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465AC7E-FF02-40B5-9BF1-62BD0BCD4B1E}"/>
              </a:ext>
            </a:extLst>
          </p:cNvPr>
          <p:cNvCxnSpPr>
            <a:cxnSpLocks/>
          </p:cNvCxnSpPr>
          <p:nvPr/>
        </p:nvCxnSpPr>
        <p:spPr>
          <a:xfrm flipV="1">
            <a:off x="3243784" y="5506420"/>
            <a:ext cx="0" cy="266981"/>
          </a:xfrm>
          <a:prstGeom prst="line">
            <a:avLst/>
          </a:prstGeom>
          <a:ln w="28575">
            <a:solidFill>
              <a:srgbClr val="92D05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FDDC427-2DBE-4DE0-9B59-80DE3865D134}"/>
              </a:ext>
            </a:extLst>
          </p:cNvPr>
          <p:cNvCxnSpPr>
            <a:cxnSpLocks/>
          </p:cNvCxnSpPr>
          <p:nvPr/>
        </p:nvCxnSpPr>
        <p:spPr>
          <a:xfrm>
            <a:off x="2883364" y="5773401"/>
            <a:ext cx="360420" cy="1"/>
          </a:xfrm>
          <a:prstGeom prst="line">
            <a:avLst/>
          </a:prstGeom>
          <a:ln w="28575">
            <a:solidFill>
              <a:srgbClr val="92D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00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ages-na.ssl-images-amazon.com/images/I/918jSh-0FbL._SL1500_.jpg">
            <a:extLst>
              <a:ext uri="{FF2B5EF4-FFF2-40B4-BE49-F238E27FC236}">
                <a16:creationId xmlns:a16="http://schemas.microsoft.com/office/drawing/2014/main" id="{37F151F9-F352-4839-9C9A-1FC47C93DE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25" t="5886" r="27673" b="14154"/>
          <a:stretch/>
        </p:blipFill>
        <p:spPr bwMode="auto">
          <a:xfrm>
            <a:off x="3028949" y="705970"/>
            <a:ext cx="1459007" cy="174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_248_2.jpg">
            <a:extLst>
              <a:ext uri="{FF2B5EF4-FFF2-40B4-BE49-F238E27FC236}">
                <a16:creationId xmlns:a16="http://schemas.microsoft.com/office/drawing/2014/main" id="{2F92B28D-50AD-403B-A41B-9620C2A6D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0316" y="0"/>
            <a:ext cx="3781684" cy="218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5C6586-C79F-4043-8A59-602F94A492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2" t="11436" r="11980" b="13307"/>
          <a:stretch/>
        </p:blipFill>
        <p:spPr>
          <a:xfrm>
            <a:off x="1663164" y="2608336"/>
            <a:ext cx="4176981" cy="407335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4EFAE2E-F5F1-46DF-8090-B85CCA0C8E68}"/>
              </a:ext>
            </a:extLst>
          </p:cNvPr>
          <p:cNvCxnSpPr>
            <a:cxnSpLocks/>
          </p:cNvCxnSpPr>
          <p:nvPr/>
        </p:nvCxnSpPr>
        <p:spPr>
          <a:xfrm>
            <a:off x="4356847" y="1090385"/>
            <a:ext cx="977807" cy="6863"/>
          </a:xfrm>
          <a:prstGeom prst="line">
            <a:avLst/>
          </a:prstGeom>
          <a:ln w="28575">
            <a:solidFill>
              <a:srgbClr val="FF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ED835F8-6D34-40DD-8BB1-4EC9C7DB6276}"/>
              </a:ext>
            </a:extLst>
          </p:cNvPr>
          <p:cNvCxnSpPr>
            <a:cxnSpLocks/>
          </p:cNvCxnSpPr>
          <p:nvPr/>
        </p:nvCxnSpPr>
        <p:spPr>
          <a:xfrm>
            <a:off x="5334654" y="1097248"/>
            <a:ext cx="0" cy="19169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8078D7-14B7-4F5F-80C0-4C9EBEE3A090}"/>
              </a:ext>
            </a:extLst>
          </p:cNvPr>
          <p:cNvCxnSpPr>
            <a:cxnSpLocks/>
          </p:cNvCxnSpPr>
          <p:nvPr/>
        </p:nvCxnSpPr>
        <p:spPr>
          <a:xfrm>
            <a:off x="5016734" y="3014185"/>
            <a:ext cx="317920" cy="0"/>
          </a:xfrm>
          <a:prstGeom prst="line">
            <a:avLst/>
          </a:prstGeom>
          <a:ln w="28575">
            <a:solidFill>
              <a:srgbClr val="FF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CCE777C-BAC6-47F8-82D2-9D97EC8DB30E}"/>
              </a:ext>
            </a:extLst>
          </p:cNvPr>
          <p:cNvCxnSpPr>
            <a:cxnSpLocks/>
          </p:cNvCxnSpPr>
          <p:nvPr/>
        </p:nvCxnSpPr>
        <p:spPr>
          <a:xfrm>
            <a:off x="4356847" y="1292266"/>
            <a:ext cx="395086" cy="0"/>
          </a:xfrm>
          <a:prstGeom prst="line">
            <a:avLst/>
          </a:prstGeom>
          <a:ln w="28575">
            <a:solidFill>
              <a:srgbClr val="0070C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DB64A5-345A-4B64-B8B0-0D7ED0B3460C}"/>
              </a:ext>
            </a:extLst>
          </p:cNvPr>
          <p:cNvCxnSpPr>
            <a:cxnSpLocks/>
          </p:cNvCxnSpPr>
          <p:nvPr/>
        </p:nvCxnSpPr>
        <p:spPr>
          <a:xfrm>
            <a:off x="4753535" y="1292266"/>
            <a:ext cx="0" cy="1571071"/>
          </a:xfrm>
          <a:prstGeom prst="line">
            <a:avLst/>
          </a:prstGeom>
          <a:ln w="28575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08B6003-A0AC-43C6-9E65-B2842E714C0F}"/>
              </a:ext>
            </a:extLst>
          </p:cNvPr>
          <p:cNvCxnSpPr>
            <a:cxnSpLocks/>
          </p:cNvCxnSpPr>
          <p:nvPr/>
        </p:nvCxnSpPr>
        <p:spPr>
          <a:xfrm>
            <a:off x="4356847" y="1203851"/>
            <a:ext cx="198344" cy="0"/>
          </a:xfrm>
          <a:prstGeom prst="line">
            <a:avLst/>
          </a:prstGeom>
          <a:ln w="28575">
            <a:solidFill>
              <a:srgbClr val="FFC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9D7F804-C283-400A-AC8C-83A6BDE804D9}"/>
              </a:ext>
            </a:extLst>
          </p:cNvPr>
          <p:cNvCxnSpPr>
            <a:cxnSpLocks/>
          </p:cNvCxnSpPr>
          <p:nvPr/>
        </p:nvCxnSpPr>
        <p:spPr>
          <a:xfrm>
            <a:off x="4559412" y="1203851"/>
            <a:ext cx="0" cy="181033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5A840F-0A0D-4101-8791-90984AE40CF7}"/>
              </a:ext>
            </a:extLst>
          </p:cNvPr>
          <p:cNvCxnSpPr>
            <a:cxnSpLocks/>
          </p:cNvCxnSpPr>
          <p:nvPr/>
        </p:nvCxnSpPr>
        <p:spPr>
          <a:xfrm>
            <a:off x="4555191" y="3015660"/>
            <a:ext cx="385326" cy="0"/>
          </a:xfrm>
          <a:prstGeom prst="line">
            <a:avLst/>
          </a:prstGeom>
          <a:ln w="28575">
            <a:solidFill>
              <a:srgbClr val="FFC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B3C6F1E-72F7-455F-B16F-F4E0AF25B681}"/>
              </a:ext>
            </a:extLst>
          </p:cNvPr>
          <p:cNvCxnSpPr>
            <a:cxnSpLocks/>
          </p:cNvCxnSpPr>
          <p:nvPr/>
        </p:nvCxnSpPr>
        <p:spPr>
          <a:xfrm>
            <a:off x="3921119" y="1090385"/>
            <a:ext cx="305135" cy="0"/>
          </a:xfrm>
          <a:prstGeom prst="line">
            <a:avLst/>
          </a:prstGeom>
          <a:ln w="28575">
            <a:solidFill>
              <a:srgbClr val="92D05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27E5DB2-3A83-4928-B915-56D6E3E848AE}"/>
              </a:ext>
            </a:extLst>
          </p:cNvPr>
          <p:cNvCxnSpPr>
            <a:cxnSpLocks/>
          </p:cNvCxnSpPr>
          <p:nvPr/>
        </p:nvCxnSpPr>
        <p:spPr>
          <a:xfrm>
            <a:off x="3921119" y="1081306"/>
            <a:ext cx="0" cy="2001098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EE410CC-2375-48EB-8B55-AF31D10FE58C}"/>
              </a:ext>
            </a:extLst>
          </p:cNvPr>
          <p:cNvCxnSpPr>
            <a:cxnSpLocks/>
          </p:cNvCxnSpPr>
          <p:nvPr/>
        </p:nvCxnSpPr>
        <p:spPr>
          <a:xfrm>
            <a:off x="3921119" y="3082404"/>
            <a:ext cx="1019301" cy="0"/>
          </a:xfrm>
          <a:prstGeom prst="line">
            <a:avLst/>
          </a:prstGeom>
          <a:ln w="28575">
            <a:solidFill>
              <a:srgbClr val="92D05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435B5D3-9897-4D0D-AFA2-52421BAD5E76}"/>
              </a:ext>
            </a:extLst>
          </p:cNvPr>
          <p:cNvCxnSpPr>
            <a:cxnSpLocks/>
          </p:cNvCxnSpPr>
          <p:nvPr/>
        </p:nvCxnSpPr>
        <p:spPr>
          <a:xfrm>
            <a:off x="4027910" y="1199626"/>
            <a:ext cx="198344" cy="0"/>
          </a:xfrm>
          <a:prstGeom prst="line">
            <a:avLst/>
          </a:prstGeom>
          <a:ln w="28575">
            <a:solidFill>
              <a:srgbClr val="00B0F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2730D0F-AE54-49DD-9278-06666628C3DD}"/>
              </a:ext>
            </a:extLst>
          </p:cNvPr>
          <p:cNvCxnSpPr>
            <a:cxnSpLocks/>
          </p:cNvCxnSpPr>
          <p:nvPr/>
        </p:nvCxnSpPr>
        <p:spPr>
          <a:xfrm>
            <a:off x="4027910" y="1199626"/>
            <a:ext cx="0" cy="174261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9F4887F-9435-4147-B8BE-19C0FA883C0B}"/>
              </a:ext>
            </a:extLst>
          </p:cNvPr>
          <p:cNvCxnSpPr>
            <a:cxnSpLocks/>
          </p:cNvCxnSpPr>
          <p:nvPr/>
        </p:nvCxnSpPr>
        <p:spPr>
          <a:xfrm>
            <a:off x="4027910" y="2942240"/>
            <a:ext cx="912510" cy="0"/>
          </a:xfrm>
          <a:prstGeom prst="line">
            <a:avLst/>
          </a:prstGeom>
          <a:ln w="28575">
            <a:solidFill>
              <a:srgbClr val="00B0F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648FF39-9E7A-436C-93B7-CEFF1DACF564}"/>
              </a:ext>
            </a:extLst>
          </p:cNvPr>
          <p:cNvCxnSpPr>
            <a:cxnSpLocks/>
          </p:cNvCxnSpPr>
          <p:nvPr/>
        </p:nvCxnSpPr>
        <p:spPr>
          <a:xfrm>
            <a:off x="4127082" y="1397410"/>
            <a:ext cx="99172" cy="0"/>
          </a:xfrm>
          <a:prstGeom prst="line">
            <a:avLst/>
          </a:prstGeom>
          <a:ln w="28575">
            <a:solidFill>
              <a:srgbClr val="7030A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46424BA-32A9-4933-BFCE-03521C321B51}"/>
              </a:ext>
            </a:extLst>
          </p:cNvPr>
          <p:cNvCxnSpPr>
            <a:cxnSpLocks/>
          </p:cNvCxnSpPr>
          <p:nvPr/>
        </p:nvCxnSpPr>
        <p:spPr>
          <a:xfrm>
            <a:off x="4130297" y="1397410"/>
            <a:ext cx="0" cy="1135585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85F1CA2-943A-4F26-B4C1-525A89A17C63}"/>
              </a:ext>
            </a:extLst>
          </p:cNvPr>
          <p:cNvCxnSpPr>
            <a:cxnSpLocks/>
          </p:cNvCxnSpPr>
          <p:nvPr/>
        </p:nvCxnSpPr>
        <p:spPr>
          <a:xfrm>
            <a:off x="4127082" y="2532995"/>
            <a:ext cx="1119038" cy="0"/>
          </a:xfrm>
          <a:prstGeom prst="line">
            <a:avLst/>
          </a:prstGeom>
          <a:ln w="28575">
            <a:solidFill>
              <a:srgbClr val="7030A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1FD6D6D-D48C-4E57-8754-40ECFA2ADB5B}"/>
              </a:ext>
            </a:extLst>
          </p:cNvPr>
          <p:cNvCxnSpPr>
            <a:cxnSpLocks/>
          </p:cNvCxnSpPr>
          <p:nvPr/>
        </p:nvCxnSpPr>
        <p:spPr>
          <a:xfrm flipH="1">
            <a:off x="5016734" y="2863337"/>
            <a:ext cx="229386" cy="0"/>
          </a:xfrm>
          <a:prstGeom prst="line">
            <a:avLst/>
          </a:prstGeom>
          <a:ln w="28575">
            <a:solidFill>
              <a:srgbClr val="7030A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F483F9F-EDFD-40DE-8EAB-D845F5DEF257}"/>
              </a:ext>
            </a:extLst>
          </p:cNvPr>
          <p:cNvSpPr txBox="1"/>
          <p:nvPr/>
        </p:nvSpPr>
        <p:spPr>
          <a:xfrm>
            <a:off x="2029447" y="969960"/>
            <a:ext cx="963725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5V</a:t>
            </a:r>
          </a:p>
          <a:p>
            <a:r>
              <a:rPr lang="en-US" sz="1600" b="1" dirty="0">
                <a:solidFill>
                  <a:srgbClr val="0070C0"/>
                </a:solidFill>
              </a:rPr>
              <a:t>GND</a:t>
            </a:r>
          </a:p>
          <a:p>
            <a:r>
              <a:rPr lang="en-US" sz="1600" b="1" dirty="0">
                <a:solidFill>
                  <a:srgbClr val="FFC000"/>
                </a:solidFill>
              </a:rPr>
              <a:t>SPI MOSI</a:t>
            </a:r>
          </a:p>
          <a:p>
            <a:r>
              <a:rPr lang="en-US" sz="1600" b="1" dirty="0">
                <a:solidFill>
                  <a:srgbClr val="92D050"/>
                </a:solidFill>
              </a:rPr>
              <a:t>SPI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92D050"/>
                </a:solidFill>
              </a:rPr>
              <a:t>MISO</a:t>
            </a:r>
          </a:p>
          <a:p>
            <a:r>
              <a:rPr lang="en-US" sz="1600" b="1" dirty="0">
                <a:solidFill>
                  <a:srgbClr val="00B0F0"/>
                </a:solidFill>
              </a:rPr>
              <a:t>SPI SCK</a:t>
            </a:r>
          </a:p>
          <a:p>
            <a:r>
              <a:rPr lang="en-US" sz="1600" b="1" dirty="0">
                <a:solidFill>
                  <a:srgbClr val="7030A0"/>
                </a:solidFill>
              </a:rPr>
              <a:t>SPI SS</a:t>
            </a:r>
          </a:p>
          <a:p>
            <a:endParaRPr lang="en-US" dirty="0"/>
          </a:p>
        </p:txBody>
      </p:sp>
      <p:pic>
        <p:nvPicPr>
          <p:cNvPr id="1025" name="Picture 1024">
            <a:extLst>
              <a:ext uri="{FF2B5EF4-FFF2-40B4-BE49-F238E27FC236}">
                <a16:creationId xmlns:a16="http://schemas.microsoft.com/office/drawing/2014/main" id="{7B9119EA-B342-41CC-8803-F9BC69228E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1506" y="3014185"/>
            <a:ext cx="2428875" cy="217170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1C587DF6-99EA-401C-9909-32BD353E982E}"/>
              </a:ext>
            </a:extLst>
          </p:cNvPr>
          <p:cNvSpPr txBox="1"/>
          <p:nvPr/>
        </p:nvSpPr>
        <p:spPr>
          <a:xfrm>
            <a:off x="440514" y="39379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SPI 1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7764B21-9242-423C-A699-D0AEE59F3B57}"/>
              </a:ext>
            </a:extLst>
          </p:cNvPr>
          <p:cNvCxnSpPr>
            <a:cxnSpLocks/>
          </p:cNvCxnSpPr>
          <p:nvPr/>
        </p:nvCxnSpPr>
        <p:spPr>
          <a:xfrm>
            <a:off x="5246120" y="2532995"/>
            <a:ext cx="0" cy="33034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E20D29D-5408-48A6-88B9-7B4D09289E2D}"/>
              </a:ext>
            </a:extLst>
          </p:cNvPr>
          <p:cNvCxnSpPr>
            <a:cxnSpLocks/>
          </p:cNvCxnSpPr>
          <p:nvPr/>
        </p:nvCxnSpPr>
        <p:spPr>
          <a:xfrm flipH="1">
            <a:off x="4751933" y="2867434"/>
            <a:ext cx="188487" cy="0"/>
          </a:xfrm>
          <a:prstGeom prst="line">
            <a:avLst/>
          </a:prstGeom>
          <a:ln w="28575">
            <a:solidFill>
              <a:srgbClr val="0070C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7592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ages-na.ssl-images-amazon.com/images/I/918jSh-0FbL._SL1500_.jpg">
            <a:extLst>
              <a:ext uri="{FF2B5EF4-FFF2-40B4-BE49-F238E27FC236}">
                <a16:creationId xmlns:a16="http://schemas.microsoft.com/office/drawing/2014/main" id="{37F151F9-F352-4839-9C9A-1FC47C93DE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25" t="5886" r="27673" b="14154"/>
          <a:stretch/>
        </p:blipFill>
        <p:spPr bwMode="auto">
          <a:xfrm>
            <a:off x="3028949" y="705970"/>
            <a:ext cx="1459007" cy="174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_248_2.jpg">
            <a:extLst>
              <a:ext uri="{FF2B5EF4-FFF2-40B4-BE49-F238E27FC236}">
                <a16:creationId xmlns:a16="http://schemas.microsoft.com/office/drawing/2014/main" id="{2F92B28D-50AD-403B-A41B-9620C2A6D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0316" y="0"/>
            <a:ext cx="3781684" cy="218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5C6586-C79F-4043-8A59-602F94A492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2" t="11436" r="11980" b="13307"/>
          <a:stretch/>
        </p:blipFill>
        <p:spPr>
          <a:xfrm>
            <a:off x="1663164" y="2608336"/>
            <a:ext cx="4176981" cy="407335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4EFAE2E-F5F1-46DF-8090-B85CCA0C8E68}"/>
              </a:ext>
            </a:extLst>
          </p:cNvPr>
          <p:cNvCxnSpPr>
            <a:cxnSpLocks/>
          </p:cNvCxnSpPr>
          <p:nvPr/>
        </p:nvCxnSpPr>
        <p:spPr>
          <a:xfrm>
            <a:off x="4356847" y="1090385"/>
            <a:ext cx="383783" cy="0"/>
          </a:xfrm>
          <a:prstGeom prst="line">
            <a:avLst/>
          </a:prstGeom>
          <a:ln w="28575">
            <a:solidFill>
              <a:srgbClr val="FF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ED835F8-6D34-40DD-8BB1-4EC9C7DB6276}"/>
              </a:ext>
            </a:extLst>
          </p:cNvPr>
          <p:cNvCxnSpPr>
            <a:cxnSpLocks/>
          </p:cNvCxnSpPr>
          <p:nvPr/>
        </p:nvCxnSpPr>
        <p:spPr>
          <a:xfrm>
            <a:off x="4740630" y="1097248"/>
            <a:ext cx="0" cy="40661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8078D7-14B7-4F5F-80C0-4C9EBEE3A090}"/>
              </a:ext>
            </a:extLst>
          </p:cNvPr>
          <p:cNvCxnSpPr>
            <a:cxnSpLocks/>
          </p:cNvCxnSpPr>
          <p:nvPr/>
        </p:nvCxnSpPr>
        <p:spPr>
          <a:xfrm>
            <a:off x="4325205" y="5163358"/>
            <a:ext cx="415425" cy="0"/>
          </a:xfrm>
          <a:prstGeom prst="line">
            <a:avLst/>
          </a:prstGeom>
          <a:ln w="28575">
            <a:solidFill>
              <a:srgbClr val="FF000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CCE777C-BAC6-47F8-82D2-9D97EC8DB30E}"/>
              </a:ext>
            </a:extLst>
          </p:cNvPr>
          <p:cNvCxnSpPr>
            <a:cxnSpLocks/>
          </p:cNvCxnSpPr>
          <p:nvPr/>
        </p:nvCxnSpPr>
        <p:spPr>
          <a:xfrm>
            <a:off x="4356847" y="1292266"/>
            <a:ext cx="295123" cy="0"/>
          </a:xfrm>
          <a:prstGeom prst="line">
            <a:avLst/>
          </a:prstGeom>
          <a:ln w="28575">
            <a:solidFill>
              <a:srgbClr val="0070C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DB64A5-345A-4B64-B8B0-0D7ED0B3460C}"/>
              </a:ext>
            </a:extLst>
          </p:cNvPr>
          <p:cNvCxnSpPr>
            <a:cxnSpLocks/>
          </p:cNvCxnSpPr>
          <p:nvPr/>
        </p:nvCxnSpPr>
        <p:spPr>
          <a:xfrm>
            <a:off x="4653295" y="1292266"/>
            <a:ext cx="0" cy="4425160"/>
          </a:xfrm>
          <a:prstGeom prst="line">
            <a:avLst/>
          </a:prstGeom>
          <a:ln w="28575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08B6003-A0AC-43C6-9E65-B2842E714C0F}"/>
              </a:ext>
            </a:extLst>
          </p:cNvPr>
          <p:cNvCxnSpPr>
            <a:cxnSpLocks/>
          </p:cNvCxnSpPr>
          <p:nvPr/>
        </p:nvCxnSpPr>
        <p:spPr>
          <a:xfrm>
            <a:off x="4356847" y="1203851"/>
            <a:ext cx="198344" cy="0"/>
          </a:xfrm>
          <a:prstGeom prst="line">
            <a:avLst/>
          </a:prstGeom>
          <a:ln w="28575">
            <a:solidFill>
              <a:srgbClr val="FFC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9D7F804-C283-400A-AC8C-83A6BDE804D9}"/>
              </a:ext>
            </a:extLst>
          </p:cNvPr>
          <p:cNvCxnSpPr>
            <a:cxnSpLocks/>
          </p:cNvCxnSpPr>
          <p:nvPr/>
        </p:nvCxnSpPr>
        <p:spPr>
          <a:xfrm>
            <a:off x="4559412" y="1203851"/>
            <a:ext cx="0" cy="388208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B3C6F1E-72F7-455F-B16F-F4E0AF25B681}"/>
              </a:ext>
            </a:extLst>
          </p:cNvPr>
          <p:cNvCxnSpPr>
            <a:cxnSpLocks/>
          </p:cNvCxnSpPr>
          <p:nvPr/>
        </p:nvCxnSpPr>
        <p:spPr>
          <a:xfrm>
            <a:off x="3530785" y="1090385"/>
            <a:ext cx="695469" cy="0"/>
          </a:xfrm>
          <a:prstGeom prst="line">
            <a:avLst/>
          </a:prstGeom>
          <a:ln w="28575">
            <a:solidFill>
              <a:srgbClr val="92D05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435B5D3-9897-4D0D-AFA2-52421BAD5E76}"/>
              </a:ext>
            </a:extLst>
          </p:cNvPr>
          <p:cNvCxnSpPr>
            <a:cxnSpLocks/>
          </p:cNvCxnSpPr>
          <p:nvPr/>
        </p:nvCxnSpPr>
        <p:spPr>
          <a:xfrm>
            <a:off x="3597530" y="1199626"/>
            <a:ext cx="628724" cy="0"/>
          </a:xfrm>
          <a:prstGeom prst="line">
            <a:avLst/>
          </a:prstGeom>
          <a:ln w="28575">
            <a:solidFill>
              <a:srgbClr val="00B0F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2730D0F-AE54-49DD-9278-06666628C3DD}"/>
              </a:ext>
            </a:extLst>
          </p:cNvPr>
          <p:cNvCxnSpPr>
            <a:cxnSpLocks/>
          </p:cNvCxnSpPr>
          <p:nvPr/>
        </p:nvCxnSpPr>
        <p:spPr>
          <a:xfrm>
            <a:off x="3597530" y="1199626"/>
            <a:ext cx="0" cy="4224035"/>
          </a:xfrm>
          <a:prstGeom prst="line">
            <a:avLst/>
          </a:prstGeom>
          <a:ln w="28575">
            <a:solidFill>
              <a:srgbClr val="00B0F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648FF39-9E7A-436C-93B7-CEFF1DACF564}"/>
              </a:ext>
            </a:extLst>
          </p:cNvPr>
          <p:cNvCxnSpPr>
            <a:cxnSpLocks/>
          </p:cNvCxnSpPr>
          <p:nvPr/>
        </p:nvCxnSpPr>
        <p:spPr>
          <a:xfrm>
            <a:off x="3676434" y="1397410"/>
            <a:ext cx="549820" cy="0"/>
          </a:xfrm>
          <a:prstGeom prst="line">
            <a:avLst/>
          </a:prstGeom>
          <a:ln w="28575">
            <a:solidFill>
              <a:srgbClr val="7030A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46424BA-32A9-4933-BFCE-03521C321B51}"/>
              </a:ext>
            </a:extLst>
          </p:cNvPr>
          <p:cNvCxnSpPr>
            <a:cxnSpLocks/>
          </p:cNvCxnSpPr>
          <p:nvPr/>
        </p:nvCxnSpPr>
        <p:spPr>
          <a:xfrm>
            <a:off x="3676434" y="1397410"/>
            <a:ext cx="0" cy="4032925"/>
          </a:xfrm>
          <a:prstGeom prst="line">
            <a:avLst/>
          </a:prstGeom>
          <a:ln w="28575">
            <a:solidFill>
              <a:srgbClr val="7030A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F483F9F-EDFD-40DE-8EAB-D845F5DEF257}"/>
              </a:ext>
            </a:extLst>
          </p:cNvPr>
          <p:cNvSpPr txBox="1"/>
          <p:nvPr/>
        </p:nvSpPr>
        <p:spPr>
          <a:xfrm>
            <a:off x="2029447" y="969960"/>
            <a:ext cx="963725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5V</a:t>
            </a:r>
          </a:p>
          <a:p>
            <a:r>
              <a:rPr lang="en-US" sz="1600" b="1" dirty="0">
                <a:solidFill>
                  <a:srgbClr val="0070C0"/>
                </a:solidFill>
              </a:rPr>
              <a:t>GND</a:t>
            </a:r>
          </a:p>
          <a:p>
            <a:r>
              <a:rPr lang="en-US" sz="1600" b="1" dirty="0">
                <a:solidFill>
                  <a:srgbClr val="FFC000"/>
                </a:solidFill>
              </a:rPr>
              <a:t>SPI MOSI</a:t>
            </a:r>
          </a:p>
          <a:p>
            <a:r>
              <a:rPr lang="en-US" sz="1600" b="1" dirty="0">
                <a:solidFill>
                  <a:srgbClr val="92D050"/>
                </a:solidFill>
              </a:rPr>
              <a:t>SPI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92D050"/>
                </a:solidFill>
              </a:rPr>
              <a:t>MISO</a:t>
            </a:r>
          </a:p>
          <a:p>
            <a:r>
              <a:rPr lang="en-US" sz="1600" b="1" dirty="0">
                <a:solidFill>
                  <a:srgbClr val="00B0F0"/>
                </a:solidFill>
              </a:rPr>
              <a:t>SPI SCK</a:t>
            </a:r>
          </a:p>
          <a:p>
            <a:r>
              <a:rPr lang="en-US" sz="1600" b="1" dirty="0">
                <a:solidFill>
                  <a:srgbClr val="7030A0"/>
                </a:solidFill>
              </a:rPr>
              <a:t>SPI SS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5F47E2-24E4-4064-8834-FA07C06A98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7069" y="3542199"/>
            <a:ext cx="3621384" cy="2804018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78ED633-6174-4DFD-9AB4-259118794FDB}"/>
              </a:ext>
            </a:extLst>
          </p:cNvPr>
          <p:cNvCxnSpPr>
            <a:cxnSpLocks/>
          </p:cNvCxnSpPr>
          <p:nvPr/>
        </p:nvCxnSpPr>
        <p:spPr>
          <a:xfrm>
            <a:off x="3450692" y="5085933"/>
            <a:ext cx="1105492" cy="0"/>
          </a:xfrm>
          <a:prstGeom prst="line">
            <a:avLst/>
          </a:prstGeom>
          <a:ln w="28575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6E38F9C-EA63-4625-BAAA-2892231D0E1D}"/>
              </a:ext>
            </a:extLst>
          </p:cNvPr>
          <p:cNvCxnSpPr>
            <a:cxnSpLocks/>
          </p:cNvCxnSpPr>
          <p:nvPr/>
        </p:nvCxnSpPr>
        <p:spPr>
          <a:xfrm>
            <a:off x="3464801" y="5085933"/>
            <a:ext cx="0" cy="339990"/>
          </a:xfrm>
          <a:prstGeom prst="line">
            <a:avLst/>
          </a:prstGeom>
          <a:ln w="28575">
            <a:solidFill>
              <a:srgbClr val="FFC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23CC980-3DA3-4140-A68D-0E59F55F7DF1}"/>
              </a:ext>
            </a:extLst>
          </p:cNvPr>
          <p:cNvCxnSpPr>
            <a:cxnSpLocks/>
          </p:cNvCxnSpPr>
          <p:nvPr/>
        </p:nvCxnSpPr>
        <p:spPr>
          <a:xfrm>
            <a:off x="3530785" y="1090385"/>
            <a:ext cx="0" cy="4335538"/>
          </a:xfrm>
          <a:prstGeom prst="line">
            <a:avLst/>
          </a:prstGeom>
          <a:ln w="28575">
            <a:solidFill>
              <a:srgbClr val="92D05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248B034-16A8-4313-ABB8-446FA34B2B3B}"/>
              </a:ext>
            </a:extLst>
          </p:cNvPr>
          <p:cNvCxnSpPr>
            <a:cxnSpLocks/>
          </p:cNvCxnSpPr>
          <p:nvPr/>
        </p:nvCxnSpPr>
        <p:spPr>
          <a:xfrm>
            <a:off x="3819655" y="5717426"/>
            <a:ext cx="832315" cy="0"/>
          </a:xfrm>
          <a:prstGeom prst="line">
            <a:avLst/>
          </a:prstGeom>
          <a:ln w="28575">
            <a:solidFill>
              <a:srgbClr val="0070C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2678F69-599D-4520-96C8-5AC07F304173}"/>
              </a:ext>
            </a:extLst>
          </p:cNvPr>
          <p:cNvCxnSpPr>
            <a:cxnSpLocks/>
          </p:cNvCxnSpPr>
          <p:nvPr/>
        </p:nvCxnSpPr>
        <p:spPr>
          <a:xfrm flipV="1">
            <a:off x="3819655" y="5506420"/>
            <a:ext cx="0" cy="211006"/>
          </a:xfrm>
          <a:prstGeom prst="line">
            <a:avLst/>
          </a:prstGeom>
          <a:ln w="28575">
            <a:solidFill>
              <a:srgbClr val="0070C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9ACFD0A-9968-4A5F-A376-97F0475E4ED0}"/>
              </a:ext>
            </a:extLst>
          </p:cNvPr>
          <p:cNvSpPr txBox="1"/>
          <p:nvPr/>
        </p:nvSpPr>
        <p:spPr>
          <a:xfrm>
            <a:off x="440514" y="39379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SPI 2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9FE5044-25CF-4F1E-B6C4-6C5C66E54E72}"/>
              </a:ext>
            </a:extLst>
          </p:cNvPr>
          <p:cNvCxnSpPr>
            <a:cxnSpLocks/>
          </p:cNvCxnSpPr>
          <p:nvPr/>
        </p:nvCxnSpPr>
        <p:spPr>
          <a:xfrm>
            <a:off x="4325205" y="5163358"/>
            <a:ext cx="0" cy="266977"/>
          </a:xfrm>
          <a:prstGeom prst="line">
            <a:avLst/>
          </a:prstGeom>
          <a:ln w="28575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043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ages-na.ssl-images-amazon.com/images/I/918jSh-0FbL._SL1500_.jpg">
            <a:extLst>
              <a:ext uri="{FF2B5EF4-FFF2-40B4-BE49-F238E27FC236}">
                <a16:creationId xmlns:a16="http://schemas.microsoft.com/office/drawing/2014/main" id="{37F151F9-F352-4839-9C9A-1FC47C93DE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25" t="5886" r="27673" b="14154"/>
          <a:stretch/>
        </p:blipFill>
        <p:spPr bwMode="auto">
          <a:xfrm>
            <a:off x="3028949" y="705970"/>
            <a:ext cx="1459007" cy="174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_248_2.jpg">
            <a:extLst>
              <a:ext uri="{FF2B5EF4-FFF2-40B4-BE49-F238E27FC236}">
                <a16:creationId xmlns:a16="http://schemas.microsoft.com/office/drawing/2014/main" id="{2F92B28D-50AD-403B-A41B-9620C2A6D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0316" y="0"/>
            <a:ext cx="3781684" cy="218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5C6586-C79F-4043-8A59-602F94A492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2" t="11436" r="11980" b="13307"/>
          <a:stretch/>
        </p:blipFill>
        <p:spPr>
          <a:xfrm>
            <a:off x="1663164" y="2608336"/>
            <a:ext cx="4176981" cy="407335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4EFAE2E-F5F1-46DF-8090-B85CCA0C8E68}"/>
              </a:ext>
            </a:extLst>
          </p:cNvPr>
          <p:cNvCxnSpPr>
            <a:cxnSpLocks/>
          </p:cNvCxnSpPr>
          <p:nvPr/>
        </p:nvCxnSpPr>
        <p:spPr>
          <a:xfrm>
            <a:off x="4356847" y="1090385"/>
            <a:ext cx="483902" cy="0"/>
          </a:xfrm>
          <a:prstGeom prst="line">
            <a:avLst/>
          </a:prstGeom>
          <a:ln w="28575">
            <a:solidFill>
              <a:srgbClr val="FF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ED835F8-6D34-40DD-8BB1-4EC9C7DB6276}"/>
              </a:ext>
            </a:extLst>
          </p:cNvPr>
          <p:cNvCxnSpPr>
            <a:cxnSpLocks/>
          </p:cNvCxnSpPr>
          <p:nvPr/>
        </p:nvCxnSpPr>
        <p:spPr>
          <a:xfrm>
            <a:off x="4840749" y="1097248"/>
            <a:ext cx="0" cy="39526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8078D7-14B7-4F5F-80C0-4C9EBEE3A090}"/>
              </a:ext>
            </a:extLst>
          </p:cNvPr>
          <p:cNvCxnSpPr>
            <a:cxnSpLocks/>
          </p:cNvCxnSpPr>
          <p:nvPr/>
        </p:nvCxnSpPr>
        <p:spPr>
          <a:xfrm>
            <a:off x="4325205" y="5049892"/>
            <a:ext cx="515544" cy="0"/>
          </a:xfrm>
          <a:prstGeom prst="line">
            <a:avLst/>
          </a:prstGeom>
          <a:ln w="28575">
            <a:solidFill>
              <a:srgbClr val="FF000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CCE777C-BAC6-47F8-82D2-9D97EC8DB30E}"/>
              </a:ext>
            </a:extLst>
          </p:cNvPr>
          <p:cNvCxnSpPr>
            <a:cxnSpLocks/>
          </p:cNvCxnSpPr>
          <p:nvPr/>
        </p:nvCxnSpPr>
        <p:spPr>
          <a:xfrm>
            <a:off x="4356847" y="1292266"/>
            <a:ext cx="295123" cy="0"/>
          </a:xfrm>
          <a:prstGeom prst="line">
            <a:avLst/>
          </a:prstGeom>
          <a:ln w="28575">
            <a:solidFill>
              <a:srgbClr val="0070C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DB64A5-345A-4B64-B8B0-0D7ED0B3460C}"/>
              </a:ext>
            </a:extLst>
          </p:cNvPr>
          <p:cNvCxnSpPr>
            <a:cxnSpLocks/>
          </p:cNvCxnSpPr>
          <p:nvPr/>
        </p:nvCxnSpPr>
        <p:spPr>
          <a:xfrm>
            <a:off x="4653295" y="1292266"/>
            <a:ext cx="0" cy="4391705"/>
          </a:xfrm>
          <a:prstGeom prst="line">
            <a:avLst/>
          </a:prstGeom>
          <a:ln w="28575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B3C6F1E-72F7-455F-B16F-F4E0AF25B681}"/>
              </a:ext>
            </a:extLst>
          </p:cNvPr>
          <p:cNvCxnSpPr>
            <a:cxnSpLocks/>
          </p:cNvCxnSpPr>
          <p:nvPr/>
        </p:nvCxnSpPr>
        <p:spPr>
          <a:xfrm>
            <a:off x="2883364" y="1090385"/>
            <a:ext cx="1342890" cy="0"/>
          </a:xfrm>
          <a:prstGeom prst="line">
            <a:avLst/>
          </a:prstGeom>
          <a:ln w="28575">
            <a:solidFill>
              <a:srgbClr val="92D05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648FF39-9E7A-436C-93B7-CEFF1DACF564}"/>
              </a:ext>
            </a:extLst>
          </p:cNvPr>
          <p:cNvCxnSpPr>
            <a:cxnSpLocks/>
          </p:cNvCxnSpPr>
          <p:nvPr/>
        </p:nvCxnSpPr>
        <p:spPr>
          <a:xfrm flipH="1">
            <a:off x="4351901" y="1197176"/>
            <a:ext cx="392446" cy="0"/>
          </a:xfrm>
          <a:prstGeom prst="line">
            <a:avLst/>
          </a:prstGeom>
          <a:ln w="28575">
            <a:solidFill>
              <a:srgbClr val="7030A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46424BA-32A9-4933-BFCE-03521C321B51}"/>
              </a:ext>
            </a:extLst>
          </p:cNvPr>
          <p:cNvCxnSpPr>
            <a:cxnSpLocks/>
          </p:cNvCxnSpPr>
          <p:nvPr/>
        </p:nvCxnSpPr>
        <p:spPr>
          <a:xfrm>
            <a:off x="4744347" y="1197176"/>
            <a:ext cx="0" cy="4576225"/>
          </a:xfrm>
          <a:prstGeom prst="line">
            <a:avLst/>
          </a:prstGeom>
          <a:ln w="28575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F483F9F-EDFD-40DE-8EAB-D845F5DEF257}"/>
              </a:ext>
            </a:extLst>
          </p:cNvPr>
          <p:cNvSpPr txBox="1"/>
          <p:nvPr/>
        </p:nvSpPr>
        <p:spPr>
          <a:xfrm>
            <a:off x="1742861" y="1090385"/>
            <a:ext cx="928972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5V</a:t>
            </a:r>
          </a:p>
          <a:p>
            <a:r>
              <a:rPr lang="en-US" sz="1600" b="1" dirty="0">
                <a:solidFill>
                  <a:srgbClr val="0070C0"/>
                </a:solidFill>
              </a:rPr>
              <a:t>GND</a:t>
            </a:r>
          </a:p>
          <a:p>
            <a:r>
              <a:rPr lang="en-US" sz="1600" b="1" dirty="0">
                <a:solidFill>
                  <a:srgbClr val="92D050"/>
                </a:solidFill>
              </a:rPr>
              <a:t>UART RX</a:t>
            </a:r>
          </a:p>
          <a:p>
            <a:r>
              <a:rPr lang="en-US" sz="1600" b="1" dirty="0">
                <a:solidFill>
                  <a:srgbClr val="7030A0"/>
                </a:solidFill>
              </a:rPr>
              <a:t>UART TX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5F47E2-24E4-4064-8834-FA07C06A98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7069" y="3542199"/>
            <a:ext cx="3621384" cy="2804018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23CC980-3DA3-4140-A68D-0E59F55F7DF1}"/>
              </a:ext>
            </a:extLst>
          </p:cNvPr>
          <p:cNvCxnSpPr>
            <a:cxnSpLocks/>
          </p:cNvCxnSpPr>
          <p:nvPr/>
        </p:nvCxnSpPr>
        <p:spPr>
          <a:xfrm>
            <a:off x="2883364" y="1097248"/>
            <a:ext cx="0" cy="4676153"/>
          </a:xfrm>
          <a:prstGeom prst="line">
            <a:avLst/>
          </a:prstGeom>
          <a:ln w="28575">
            <a:solidFill>
              <a:srgbClr val="92D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248B034-16A8-4313-ABB8-446FA34B2B3B}"/>
              </a:ext>
            </a:extLst>
          </p:cNvPr>
          <p:cNvCxnSpPr>
            <a:cxnSpLocks/>
          </p:cNvCxnSpPr>
          <p:nvPr/>
        </p:nvCxnSpPr>
        <p:spPr>
          <a:xfrm>
            <a:off x="4095173" y="5683971"/>
            <a:ext cx="556797" cy="0"/>
          </a:xfrm>
          <a:prstGeom prst="line">
            <a:avLst/>
          </a:prstGeom>
          <a:ln w="28575">
            <a:solidFill>
              <a:srgbClr val="0070C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2678F69-599D-4520-96C8-5AC07F304173}"/>
              </a:ext>
            </a:extLst>
          </p:cNvPr>
          <p:cNvCxnSpPr>
            <a:cxnSpLocks/>
          </p:cNvCxnSpPr>
          <p:nvPr/>
        </p:nvCxnSpPr>
        <p:spPr>
          <a:xfrm flipV="1">
            <a:off x="4095173" y="5513094"/>
            <a:ext cx="0" cy="170877"/>
          </a:xfrm>
          <a:prstGeom prst="line">
            <a:avLst/>
          </a:prstGeom>
          <a:ln w="28575">
            <a:solidFill>
              <a:srgbClr val="0070C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9ACFD0A-9968-4A5F-A376-97F0475E4ED0}"/>
              </a:ext>
            </a:extLst>
          </p:cNvPr>
          <p:cNvSpPr txBox="1"/>
          <p:nvPr/>
        </p:nvSpPr>
        <p:spPr>
          <a:xfrm>
            <a:off x="440514" y="393793"/>
            <a:ext cx="695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UART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8D07C24-1C97-46A8-B144-A97BC561CAA6}"/>
              </a:ext>
            </a:extLst>
          </p:cNvPr>
          <p:cNvCxnSpPr>
            <a:cxnSpLocks/>
          </p:cNvCxnSpPr>
          <p:nvPr/>
        </p:nvCxnSpPr>
        <p:spPr>
          <a:xfrm flipV="1">
            <a:off x="4028030" y="5513095"/>
            <a:ext cx="0" cy="250969"/>
          </a:xfrm>
          <a:prstGeom prst="line">
            <a:avLst/>
          </a:prstGeom>
          <a:ln w="28575">
            <a:solidFill>
              <a:srgbClr val="7030A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B6513CF-42AA-4D7E-ACD0-5C6A33B13871}"/>
              </a:ext>
            </a:extLst>
          </p:cNvPr>
          <p:cNvCxnSpPr>
            <a:cxnSpLocks/>
          </p:cNvCxnSpPr>
          <p:nvPr/>
        </p:nvCxnSpPr>
        <p:spPr>
          <a:xfrm>
            <a:off x="4028030" y="5764064"/>
            <a:ext cx="717506" cy="0"/>
          </a:xfrm>
          <a:prstGeom prst="line">
            <a:avLst/>
          </a:prstGeom>
          <a:ln w="28575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17CC194-B3E0-4601-A487-2272064A3E3D}"/>
              </a:ext>
            </a:extLst>
          </p:cNvPr>
          <p:cNvCxnSpPr>
            <a:cxnSpLocks/>
          </p:cNvCxnSpPr>
          <p:nvPr/>
        </p:nvCxnSpPr>
        <p:spPr>
          <a:xfrm>
            <a:off x="4325205" y="5049892"/>
            <a:ext cx="0" cy="387119"/>
          </a:xfrm>
          <a:prstGeom prst="line">
            <a:avLst/>
          </a:prstGeom>
          <a:ln w="28575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465AC7E-FF02-40B5-9BF1-62BD0BCD4B1E}"/>
              </a:ext>
            </a:extLst>
          </p:cNvPr>
          <p:cNvCxnSpPr>
            <a:cxnSpLocks/>
          </p:cNvCxnSpPr>
          <p:nvPr/>
        </p:nvCxnSpPr>
        <p:spPr>
          <a:xfrm flipV="1">
            <a:off x="3891206" y="5506420"/>
            <a:ext cx="0" cy="266981"/>
          </a:xfrm>
          <a:prstGeom prst="line">
            <a:avLst/>
          </a:prstGeom>
          <a:ln w="28575">
            <a:solidFill>
              <a:srgbClr val="92D05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FDDC427-2DBE-4DE0-9B59-80DE3865D134}"/>
              </a:ext>
            </a:extLst>
          </p:cNvPr>
          <p:cNvCxnSpPr>
            <a:cxnSpLocks/>
          </p:cNvCxnSpPr>
          <p:nvPr/>
        </p:nvCxnSpPr>
        <p:spPr>
          <a:xfrm>
            <a:off x="2883364" y="5773401"/>
            <a:ext cx="1007842" cy="0"/>
          </a:xfrm>
          <a:prstGeom prst="line">
            <a:avLst/>
          </a:prstGeom>
          <a:ln w="28575">
            <a:solidFill>
              <a:srgbClr val="92D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202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47</Words>
  <Application>Microsoft Office PowerPoint</Application>
  <PresentationFormat>Widescreen</PresentationFormat>
  <Paragraphs>29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Sorensen</dc:creator>
  <cp:lastModifiedBy>David Sorensen</cp:lastModifiedBy>
  <cp:revision>10</cp:revision>
  <dcterms:created xsi:type="dcterms:W3CDTF">2019-02-11T02:59:32Z</dcterms:created>
  <dcterms:modified xsi:type="dcterms:W3CDTF">2019-02-11T04:45:58Z</dcterms:modified>
</cp:coreProperties>
</file>